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7" r:id="rId1"/>
  </p:sldMasterIdLst>
  <p:notesMasterIdLst>
    <p:notesMasterId r:id="rId74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70" r:id="rId9"/>
    <p:sldId id="272" r:id="rId10"/>
    <p:sldId id="278" r:id="rId11"/>
    <p:sldId id="279" r:id="rId12"/>
    <p:sldId id="259" r:id="rId13"/>
    <p:sldId id="280" r:id="rId14"/>
    <p:sldId id="287" r:id="rId15"/>
    <p:sldId id="316" r:id="rId16"/>
    <p:sldId id="388" r:id="rId17"/>
    <p:sldId id="432" r:id="rId18"/>
    <p:sldId id="350" r:id="rId19"/>
    <p:sldId id="393" r:id="rId20"/>
    <p:sldId id="394" r:id="rId21"/>
    <p:sldId id="392" r:id="rId22"/>
    <p:sldId id="391" r:id="rId23"/>
    <p:sldId id="390" r:id="rId24"/>
    <p:sldId id="395" r:id="rId25"/>
    <p:sldId id="362" r:id="rId26"/>
    <p:sldId id="363" r:id="rId27"/>
    <p:sldId id="376" r:id="rId28"/>
    <p:sldId id="398" r:id="rId29"/>
    <p:sldId id="430" r:id="rId30"/>
    <p:sldId id="431" r:id="rId31"/>
    <p:sldId id="409" r:id="rId32"/>
    <p:sldId id="421" r:id="rId33"/>
    <p:sldId id="399" r:id="rId34"/>
    <p:sldId id="434" r:id="rId35"/>
    <p:sldId id="400" r:id="rId36"/>
    <p:sldId id="368" r:id="rId37"/>
    <p:sldId id="371" r:id="rId38"/>
    <p:sldId id="397" r:id="rId39"/>
    <p:sldId id="401" r:id="rId40"/>
    <p:sldId id="433" r:id="rId41"/>
    <p:sldId id="402" r:id="rId42"/>
    <p:sldId id="403" r:id="rId43"/>
    <p:sldId id="404" r:id="rId44"/>
    <p:sldId id="378" r:id="rId45"/>
    <p:sldId id="428" r:id="rId46"/>
    <p:sldId id="422" r:id="rId47"/>
    <p:sldId id="429" r:id="rId48"/>
    <p:sldId id="423" r:id="rId49"/>
    <p:sldId id="424" r:id="rId50"/>
    <p:sldId id="427" r:id="rId51"/>
    <p:sldId id="381" r:id="rId52"/>
    <p:sldId id="435" r:id="rId53"/>
    <p:sldId id="405" r:id="rId54"/>
    <p:sldId id="406" r:id="rId55"/>
    <p:sldId id="410" r:id="rId56"/>
    <p:sldId id="382" r:id="rId57"/>
    <p:sldId id="407" r:id="rId58"/>
    <p:sldId id="408" r:id="rId59"/>
    <p:sldId id="385" r:id="rId60"/>
    <p:sldId id="412" r:id="rId61"/>
    <p:sldId id="413" r:id="rId62"/>
    <p:sldId id="414" r:id="rId63"/>
    <p:sldId id="415" r:id="rId64"/>
    <p:sldId id="416" r:id="rId65"/>
    <p:sldId id="417" r:id="rId66"/>
    <p:sldId id="418" r:id="rId67"/>
    <p:sldId id="386" r:id="rId68"/>
    <p:sldId id="436" r:id="rId69"/>
    <p:sldId id="437" r:id="rId70"/>
    <p:sldId id="438" r:id="rId71"/>
    <p:sldId id="439" r:id="rId72"/>
    <p:sldId id="389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6535" autoAdjust="0"/>
  </p:normalViewPr>
  <p:slideViewPr>
    <p:cSldViewPr snapToGrid="0">
      <p:cViewPr varScale="1">
        <p:scale>
          <a:sx n="75" d="100"/>
          <a:sy n="75" d="100"/>
        </p:scale>
        <p:origin x="83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E419C-CFDE-4A9B-88D7-6138236314CE}" type="datetimeFigureOut">
              <a:rPr lang="tr-TR" smtClean="0"/>
              <a:t>24.05.2024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B20E5-B5AA-486A-9B5D-1968207A80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8863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B20E5-B5AA-486A-9B5D-1968207A80AC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8988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4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94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32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87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340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62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854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69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60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06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71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39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766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33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318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70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AB4C6FA-8BF9-4CF6-977D-3B0D0C94648E}" type="datetimeFigureOut">
              <a:rPr lang="tr-TR" smtClean="0"/>
              <a:pPr/>
              <a:t>24.05.2024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3467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dosemealtikizaihl.meb.k12.tr/icerikler/akdeniz-universitesi-1-kitap-gunleri_5566915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-607593" y="0"/>
            <a:ext cx="137936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DÖŞEMEALTI ANADOLU İMAM HATİP LİSESİ</a:t>
            </a:r>
            <a:endParaRPr lang="tr-TR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81" y="1888761"/>
            <a:ext cx="5476573" cy="4693920"/>
          </a:xfrm>
          <a:prstGeom prst="rect">
            <a:avLst/>
          </a:prstGeom>
        </p:spPr>
      </p:pic>
      <p:pic>
        <p:nvPicPr>
          <p:cNvPr id="6" name="Y2meta.app - Çiğli 75. Yıl M.T.A.L. (128 kbps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477" y="8771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199506" y="282632"/>
            <a:ext cx="6949439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İMAM HATİP LİSESİNDEN HANGİ ÜNİVERSİTELERE GİDİLİR?</a:t>
            </a:r>
            <a:endParaRPr lang="tr-T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4209" name="Picture 1" descr="F:\ \slayt\24211920_20180424_1146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9371" y="300942"/>
            <a:ext cx="4286250" cy="6557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4210" name="Picture 2" descr="F:\ \slayt\24212025_20180424_1131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4143737"/>
            <a:ext cx="7569842" cy="2714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973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3557848" y="382384"/>
            <a:ext cx="6949439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İMAM HATİP LİSESİNDEN HANGİ ÜNİVERSİTELERE GİDİLİR?</a:t>
            </a:r>
            <a:endParaRPr lang="tr-T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3186" name="Picture 2" descr="F:\ \slayt\23181800_IMG-20181023-WA00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8704" y="3865944"/>
            <a:ext cx="8206450" cy="2992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3187" name="Picture 3" descr="F:\02211916_20180102_1310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613" y="3582954"/>
            <a:ext cx="3082407" cy="2367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87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kutusu"/>
          <p:cNvSpPr txBox="1"/>
          <p:nvPr/>
        </p:nvSpPr>
        <p:spPr>
          <a:xfrm>
            <a:off x="1230284" y="399011"/>
            <a:ext cx="981262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BİZ HANGİ ÜNİVERSİTELERE ÖĞRENCİ GÖNDERDİK?</a:t>
            </a:r>
            <a:endParaRPr lang="tr-T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1616274" y="1396538"/>
            <a:ext cx="9426633" cy="5078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lgerian" pitchFamily="82" charset="0"/>
              </a:rPr>
              <a:t>İLAHİYAT</a:t>
            </a:r>
          </a:p>
          <a:p>
            <a:r>
              <a:rPr lang="tr-TR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lgerian" pitchFamily="82" charset="0"/>
              </a:rPr>
              <a:t>MALİYE</a:t>
            </a:r>
          </a:p>
          <a:p>
            <a:r>
              <a:rPr lang="tr-TR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lgerian" pitchFamily="82" charset="0"/>
              </a:rPr>
              <a:t>BİYOMEDİKAL</a:t>
            </a:r>
          </a:p>
          <a:p>
            <a:r>
              <a:rPr lang="tr-TR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lgerian" pitchFamily="82" charset="0"/>
              </a:rPr>
              <a:t>HALKLA İLİŞKİLER</a:t>
            </a:r>
          </a:p>
          <a:p>
            <a:r>
              <a:rPr lang="tr-TR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lgerian" pitchFamily="82" charset="0"/>
              </a:rPr>
              <a:t>BANKA VE FİNANSÇILIK</a:t>
            </a:r>
          </a:p>
          <a:p>
            <a:r>
              <a:rPr lang="tr-TR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lgerian" pitchFamily="82" charset="0"/>
              </a:rPr>
              <a:t>TIBBİ LABARATUVAR</a:t>
            </a:r>
          </a:p>
          <a:p>
            <a:r>
              <a:rPr lang="tr-TR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lgerian" pitchFamily="82" charset="0"/>
              </a:rPr>
              <a:t>ACİL TIP TEKNİSYENLİĞİ</a:t>
            </a:r>
          </a:p>
          <a:p>
            <a:r>
              <a:rPr lang="tr-TR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lgerian" pitchFamily="82" charset="0"/>
              </a:rPr>
              <a:t>İSLAMİ İLİMLER FAKÜLTESİ</a:t>
            </a:r>
          </a:p>
          <a:p>
            <a:r>
              <a:rPr lang="tr-TR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lgerian" pitchFamily="82" charset="0"/>
              </a:rPr>
              <a:t>Eğitim fakültesi</a:t>
            </a:r>
            <a:endParaRPr lang="tr-TR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1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00">
        <p:cut/>
      </p:transition>
    </mc:Choice>
    <mc:Fallback xmlns=""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78424" y="407015"/>
            <a:ext cx="10658687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tr-TR" sz="5400" b="1" dirty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</a:rPr>
              <a:t>Okulumuzda karma (kız-erkek)</a:t>
            </a:r>
          </a:p>
          <a:p>
            <a:pPr algn="ctr"/>
            <a:r>
              <a:rPr lang="tr-TR" sz="5400" b="1" dirty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</a:rPr>
              <a:t>e</a:t>
            </a:r>
            <a:r>
              <a:rPr lang="tr-TR" sz="5400" b="1" dirty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</a:rPr>
              <a:t>ğitim yapılmaktadır.</a:t>
            </a:r>
          </a:p>
          <a:p>
            <a:pPr algn="ctr"/>
            <a:r>
              <a:rPr lang="tr-TR" sz="5400" b="1" dirty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</a:rPr>
              <a:t>Okulumuz bünyesinde</a:t>
            </a:r>
          </a:p>
          <a:p>
            <a:pPr algn="ctr"/>
            <a:r>
              <a:rPr lang="tr-TR" sz="5400" b="1" dirty="0" err="1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</a:rPr>
              <a:t>Anaokul</a:t>
            </a:r>
            <a:endParaRPr lang="tr-TR" sz="5400" b="1" dirty="0" smtClean="0">
              <a:ln w="22225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tr-TR" sz="54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</a:rPr>
              <a:t>Ortaokul</a:t>
            </a:r>
          </a:p>
          <a:p>
            <a:pPr algn="ctr"/>
            <a:r>
              <a:rPr lang="tr-TR" sz="54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</a:rPr>
              <a:t>Lise </a:t>
            </a:r>
            <a:endParaRPr lang="tr-TR" sz="5400" b="1" dirty="0">
              <a:ln w="22225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tr-TR" sz="5400" b="1" dirty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</a:rPr>
              <a:t>Bulunmaktadır.</a:t>
            </a:r>
          </a:p>
          <a:p>
            <a:pPr algn="ctr"/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0025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0" y="3228391"/>
            <a:ext cx="7259216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NEDEN DÖŞEMEALTI  ANADOLU İMAM HATİP LİSESİ</a:t>
            </a:r>
            <a:endParaRPr lang="tr-T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63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402237" y="1317355"/>
            <a:ext cx="660850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BAŞARILARIMIZ</a:t>
            </a:r>
            <a:endParaRPr lang="tr-TR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0"/>
            <a:ext cx="7706192" cy="575056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645232" y="289957"/>
            <a:ext cx="492795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Şiir yazma</a:t>
            </a:r>
          </a:p>
          <a:p>
            <a:pPr algn="ctr"/>
            <a:r>
              <a:rPr lang="tr-TR" sz="5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yarışmasında </a:t>
            </a:r>
          </a:p>
          <a:p>
            <a:pPr algn="ctr"/>
            <a:r>
              <a:rPr lang="tr-T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il</a:t>
            </a:r>
            <a:r>
              <a:rPr lang="tr-TR" sz="5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tr-T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birinciliği</a:t>
            </a:r>
            <a:endParaRPr lang="tr-TR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5483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481" name="Picture 1" descr="F:\02211916_20180102_1310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886" y="1380932"/>
            <a:ext cx="7847239" cy="4460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6 Metin kutusu"/>
          <p:cNvSpPr txBox="1"/>
          <p:nvPr/>
        </p:nvSpPr>
        <p:spPr>
          <a:xfrm>
            <a:off x="8322905" y="1119675"/>
            <a:ext cx="3869095" cy="48320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4400" dirty="0" smtClean="0">
                <a:latin typeface="Algerian" pitchFamily="82" charset="0"/>
              </a:rPr>
              <a:t>GENÇ NİDA KURAN-I KERİM’İ GÜZEL OKUMA YARIŞMASI İL 3.LÜĞÜ</a:t>
            </a:r>
            <a:endParaRPr lang="tr-TR" sz="4400" dirty="0">
              <a:latin typeface="Algerian" pitchFamily="82" charset="0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1886" y="391886"/>
            <a:ext cx="10748865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BAŞARILARIMIZ</a:t>
            </a:r>
            <a:endParaRPr lang="tr-T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3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49264" y="278726"/>
            <a:ext cx="5147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BAŞARILARIMIZ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283"/>
            <a:ext cx="6927273" cy="5819717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6081698" y="1520673"/>
            <a:ext cx="687457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Kuran-ı Kerim Güzel okuma </a:t>
            </a:r>
          </a:p>
          <a:p>
            <a:pPr algn="ctr"/>
            <a:r>
              <a:rPr lang="tr-T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Yarışmasında </a:t>
            </a:r>
          </a:p>
          <a:p>
            <a:pPr algn="ctr"/>
            <a:r>
              <a:rPr lang="tr-T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İl ikincisi </a:t>
            </a:r>
            <a:r>
              <a:rPr lang="tr-T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olduk.</a:t>
            </a:r>
          </a:p>
        </p:txBody>
      </p:sp>
    </p:spTree>
    <p:extLst>
      <p:ext uri="{BB962C8B-B14F-4D97-AF65-F5344CB8AC3E}">
        <p14:creationId xmlns:p14="http://schemas.microsoft.com/office/powerpoint/2010/main" val="165190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9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  <a:noFill/>
        </p:spPr>
      </p:pic>
      <p:pic>
        <p:nvPicPr>
          <p:cNvPr id="2051" name="Picture 3" descr="F:\ \slayt\20204152_IMG-20171120-WA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19218">
            <a:off x="126731" y="3728171"/>
            <a:ext cx="3469078" cy="2773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F:\ \slayt\24210639_IMG-20180424-WA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28207">
            <a:off x="8133416" y="3567449"/>
            <a:ext cx="3861581" cy="3103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F:\IMG-20180502-WA0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36549" y="2602523"/>
            <a:ext cx="6223045" cy="3967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5 Metin kutusu"/>
          <p:cNvSpPr txBox="1"/>
          <p:nvPr/>
        </p:nvSpPr>
        <p:spPr>
          <a:xfrm>
            <a:off x="3685735" y="534572"/>
            <a:ext cx="502216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OKULUMUZ</a:t>
            </a:r>
            <a:r>
              <a:rPr lang="tr-T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  <a:endParaRPr lang="tr-T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33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372094" y="114953"/>
            <a:ext cx="5147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BAŞARILARIMIZ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783952" y="1294053"/>
            <a:ext cx="492634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Akıl ve Zeka </a:t>
            </a:r>
          </a:p>
          <a:p>
            <a:pPr algn="ctr"/>
            <a:r>
              <a:rPr lang="tr-T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Oyunlarında</a:t>
            </a:r>
          </a:p>
          <a:p>
            <a:pPr algn="ctr"/>
            <a:r>
              <a:rPr lang="tr-T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ilçe 2.si olduk</a:t>
            </a:r>
            <a:endParaRPr lang="tr-T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752"/>
            <a:ext cx="6701051" cy="59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00">
        <p:cut/>
      </p:transition>
    </mc:Choice>
    <mc:Fallback xmlns=""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467629" y="251431"/>
            <a:ext cx="5147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BAŞARILARIMIZ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145776"/>
            <a:ext cx="6550925" cy="556892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6660107" y="1859340"/>
            <a:ext cx="57486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Kuran-ı Kerim Güzel okuma </a:t>
            </a:r>
          </a:p>
          <a:p>
            <a:pPr algn="ctr"/>
            <a:r>
              <a:rPr lang="tr-TR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Yarışmasında </a:t>
            </a:r>
          </a:p>
          <a:p>
            <a:pPr algn="ctr"/>
            <a:r>
              <a:rPr lang="tr-TR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il birincisi olduk.</a:t>
            </a:r>
            <a:endParaRPr lang="tr-TR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8862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501437" y="300427"/>
            <a:ext cx="5147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BAŞARILARIMIZ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9" y="1223757"/>
            <a:ext cx="6976140" cy="5477294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7078127" y="2475984"/>
            <a:ext cx="483978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Kuranı-ı Kerim Güzel </a:t>
            </a:r>
          </a:p>
          <a:p>
            <a:pPr algn="ctr"/>
            <a:r>
              <a:rPr lang="tr-TR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Okuma Yarışması</a:t>
            </a:r>
          </a:p>
          <a:p>
            <a:pPr algn="ctr"/>
            <a:r>
              <a:rPr lang="tr-TR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İl 3.sü olduk. </a:t>
            </a:r>
            <a:endParaRPr lang="tr-TR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3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2" y="1107831"/>
            <a:ext cx="8713176" cy="565785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3047434" y="92251"/>
            <a:ext cx="5147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BAŞARILARIMIZ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8792308" y="1354016"/>
            <a:ext cx="33996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accent6">
                    <a:lumMod val="75000"/>
                  </a:schemeClr>
                </a:solidFill>
              </a:rPr>
              <a:t>Kuran-ı kerim </a:t>
            </a:r>
            <a:r>
              <a:rPr lang="tr-TR" sz="3600" dirty="0">
                <a:solidFill>
                  <a:schemeClr val="accent6">
                    <a:lumMod val="75000"/>
                  </a:schemeClr>
                </a:solidFill>
              </a:rPr>
              <a:t>okuma yarışmasında </a:t>
            </a:r>
            <a:endParaRPr lang="tr-TR" sz="36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tr-TR" sz="3600" dirty="0" smtClean="0">
                <a:solidFill>
                  <a:schemeClr val="accent6">
                    <a:lumMod val="75000"/>
                  </a:schemeClr>
                </a:solidFill>
              </a:rPr>
              <a:t>Konya </a:t>
            </a:r>
            <a:r>
              <a:rPr lang="tr-TR" sz="3600" dirty="0">
                <a:solidFill>
                  <a:schemeClr val="accent6">
                    <a:lumMod val="75000"/>
                  </a:schemeClr>
                </a:solidFill>
              </a:rPr>
              <a:t>bölge mansiyon ödülü </a:t>
            </a:r>
            <a:r>
              <a:rPr lang="tr-TR" sz="3600" dirty="0" smtClean="0">
                <a:solidFill>
                  <a:schemeClr val="accent6">
                    <a:lumMod val="75000"/>
                  </a:schemeClr>
                </a:solidFill>
              </a:rPr>
              <a:t>aldık.</a:t>
            </a:r>
            <a:endParaRPr lang="tr-TR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10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407919" y="119360"/>
            <a:ext cx="5147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BAŞARILARIMIZ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62" y="971550"/>
            <a:ext cx="6818875" cy="588645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6067425" y="1365021"/>
            <a:ext cx="766339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Yakan Topu oyununda </a:t>
            </a:r>
          </a:p>
          <a:p>
            <a:pPr algn="ctr"/>
            <a:r>
              <a:rPr lang="tr-T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ilçe 2.si olduk</a:t>
            </a:r>
            <a:endParaRPr lang="tr-T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8781910"/>
      </p:ext>
    </p:extLst>
  </p:cSld>
  <p:clrMapOvr>
    <a:masterClrMapping/>
  </p:clrMapOvr>
  <p:transition spd="slow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391886" y="391887"/>
            <a:ext cx="10748865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BAŞARILARIMIZ</a:t>
            </a:r>
            <a:endParaRPr lang="tr-T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117762" name="Picture 2" descr="C:\Users\ogretmenler odasi\Desktop\k_17181742_20180417_1455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282" y="1416892"/>
            <a:ext cx="7435721" cy="4461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5 Metin kutusu"/>
          <p:cNvSpPr txBox="1"/>
          <p:nvPr/>
        </p:nvSpPr>
        <p:spPr>
          <a:xfrm>
            <a:off x="8080310" y="1324946"/>
            <a:ext cx="3489649" cy="4524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4800" b="1" dirty="0" smtClean="0">
                <a:latin typeface="Algerian" pitchFamily="82" charset="0"/>
              </a:rPr>
              <a:t>Antalya Genç Sesler </a:t>
            </a:r>
            <a:r>
              <a:rPr lang="tr-TR" sz="4800" b="1" dirty="0" err="1" smtClean="0">
                <a:latin typeface="Algerian" pitchFamily="82" charset="0"/>
              </a:rPr>
              <a:t>Musıki</a:t>
            </a:r>
            <a:r>
              <a:rPr lang="tr-TR" sz="4800" b="1" dirty="0" smtClean="0">
                <a:latin typeface="Algerian" pitchFamily="82" charset="0"/>
              </a:rPr>
              <a:t> Yarışması 3.LÜĞÜ</a:t>
            </a:r>
            <a:endParaRPr lang="tr-TR" sz="4800" b="1" dirty="0">
              <a:latin typeface="Algeri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391886" y="391886"/>
            <a:ext cx="10748865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BAŞARILARIMIZ</a:t>
            </a:r>
            <a:endParaRPr lang="tr-T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119810" name="Picture 2" descr="C:\Users\ogretmenler odasi\Desktop\k_21154120_IMG-20190319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54" y="1398230"/>
            <a:ext cx="8107526" cy="4480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4 Metin kutusu"/>
          <p:cNvSpPr txBox="1"/>
          <p:nvPr/>
        </p:nvSpPr>
        <p:spPr>
          <a:xfrm>
            <a:off x="8677470" y="1418253"/>
            <a:ext cx="3514530" cy="3785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4800" dirty="0" smtClean="0">
                <a:latin typeface="Algerian" pitchFamily="82" charset="0"/>
              </a:rPr>
              <a:t>ARAPÇA ŞARKI YARIŞMASI ANTALYA 1.LİĞİ</a:t>
            </a:r>
            <a:endParaRPr lang="tr-TR" sz="4800" dirty="0">
              <a:latin typeface="Algerian" pitchFamily="82" charset="0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kutusu"/>
          <p:cNvSpPr txBox="1"/>
          <p:nvPr/>
        </p:nvSpPr>
        <p:spPr>
          <a:xfrm>
            <a:off x="4445840" y="0"/>
            <a:ext cx="310118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200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hlinkClick r:id="rId2"/>
              </a:rPr>
              <a:t>KİTAP GÜNLERİ</a:t>
            </a:r>
            <a:endParaRPr lang="tr-TR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43" name="Picture 3" descr="C:\Users\ogretmenler odasi\Desktop\12151458_20181012_100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859" y="926490"/>
            <a:ext cx="3594651" cy="2695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24" y="3738076"/>
            <a:ext cx="5499279" cy="311992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18" y="700373"/>
            <a:ext cx="7057623" cy="292210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9891"/>
            <a:ext cx="4958366" cy="321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583546" y="0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Gezilerimiz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3" y="426720"/>
            <a:ext cx="4948887" cy="31888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284" y="778884"/>
            <a:ext cx="5672556" cy="274519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" y="3708546"/>
            <a:ext cx="5384177" cy="314945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62" y="3708546"/>
            <a:ext cx="5646878" cy="31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4" y="101600"/>
            <a:ext cx="11008266" cy="663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21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ractur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3080824" y="492369"/>
            <a:ext cx="665278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r-TR" sz="2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DÖŞEMEALTI  </a:t>
            </a:r>
            <a:r>
              <a:rPr lang="tr-T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ANADOLU İMAM HATİP LİSESİ</a:t>
            </a:r>
            <a:endParaRPr lang="tr-T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6" name="Picture 4" descr="F:\k_02221725_20180302_1023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26094"/>
            <a:ext cx="4347856" cy="3231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7" name="Picture 5" descr="F:\IMG-20170516-WA00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3627" y="3564644"/>
            <a:ext cx="4198374" cy="3293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F:\ \slayt\15223732_20170512_1329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2345" y="2644727"/>
            <a:ext cx="4487593" cy="3177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70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" y="263623"/>
            <a:ext cx="6657259" cy="640133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37" y="263623"/>
            <a:ext cx="5331563" cy="63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6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5" y="0"/>
            <a:ext cx="5311514" cy="374754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980"/>
            <a:ext cx="5321508" cy="306702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70" y="209862"/>
            <a:ext cx="6312577" cy="631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kutusu"/>
          <p:cNvSpPr txBox="1"/>
          <p:nvPr/>
        </p:nvSpPr>
        <p:spPr>
          <a:xfrm>
            <a:off x="839755" y="802432"/>
            <a:ext cx="345440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r-TR" sz="3200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KÜLTÜREL GEZİLER</a:t>
            </a:r>
            <a:endParaRPr lang="tr-TR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22884" name="Picture 4" descr="F:\ \slayt\23182702_20181023_1114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017" y="440547"/>
            <a:ext cx="5005114" cy="5340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882" name="Picture 2" descr="F:\ \slayt\k_15090325_IMG-20180413-WA00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5651" y="379764"/>
            <a:ext cx="6521320" cy="5400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7059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56091" y="2967335"/>
            <a:ext cx="8279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OKULUMUZDAN KARELER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2835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drap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40" y="104932"/>
            <a:ext cx="5326506" cy="357184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98822"/>
            <a:ext cx="6116253" cy="3159177"/>
          </a:xfrm>
          <a:prstGeom prst="rect">
            <a:avLst/>
          </a:prstGeom>
        </p:spPr>
      </p:pic>
      <p:pic>
        <p:nvPicPr>
          <p:cNvPr id="7" name="Picture 2" descr="F:\ \slayt\k_27103326_20171127_1026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0740" y="3846382"/>
            <a:ext cx="5326506" cy="2996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31"/>
            <a:ext cx="6155865" cy="34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4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2" y="215774"/>
            <a:ext cx="5277588" cy="646036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06" y="116590"/>
            <a:ext cx="6030374" cy="66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6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 descr="F:\ \slayt\k_18115853_IMG-20171218-WA0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758"/>
            <a:ext cx="12192000" cy="6873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765110" y="410546"/>
            <a:ext cx="320632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r-TR" sz="3200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Resim Sergimiz</a:t>
            </a:r>
          </a:p>
        </p:txBody>
      </p:sp>
      <p:pic>
        <p:nvPicPr>
          <p:cNvPr id="121860" name="Picture 4" descr="F:\ \slayt\17235346_IMG-20180117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1412" y="0"/>
            <a:ext cx="7620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1859" name="Picture 3" descr="F:\ \slayt\17224251_20180511_1525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226" y="1467238"/>
            <a:ext cx="3996807" cy="5329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1861" name="Picture 5" descr="F:\ \slayt\30232058_IMG-20180530-WA01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2082" y="3116424"/>
            <a:ext cx="7632439" cy="3741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032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8" y="0"/>
            <a:ext cx="11971348" cy="67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4767072" y="1255776"/>
            <a:ext cx="692505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OKULUMUZUN MİSYONU;</a:t>
            </a:r>
            <a:endParaRPr lang="tr-T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 descr="F: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808" y="4157472"/>
            <a:ext cx="3797808" cy="2482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4059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18"/>
            <a:ext cx="12059920" cy="679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2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40" y="0"/>
            <a:ext cx="6615659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81" y="116590"/>
            <a:ext cx="5060879" cy="6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2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0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ractur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4" y="-119921"/>
            <a:ext cx="51435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7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30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6236"/>
            <a:ext cx="6575685" cy="493176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48" y="0"/>
            <a:ext cx="6205928" cy="4654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21" y="0"/>
            <a:ext cx="6538511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68" y="0"/>
            <a:ext cx="5822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61" y="0"/>
            <a:ext cx="5770247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86" y="0"/>
            <a:ext cx="6516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8" y="0"/>
            <a:ext cx="5840924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62" y="-73572"/>
            <a:ext cx="682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98" y="0"/>
            <a:ext cx="5850101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680" y="0"/>
            <a:ext cx="7109548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7567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4462272" y="1109472"/>
            <a:ext cx="721766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OKULUMUZUN MİSYONU;</a:t>
            </a:r>
            <a:endParaRPr lang="tr-T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3" name="Picture 3" descr="F:\ \slayt\k_23182148_20181023_1224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1924" y="3791713"/>
            <a:ext cx="4042530" cy="3066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2" name="Picture 2" descr="F:\05211520_20180304_1523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033" y="832104"/>
            <a:ext cx="3947540" cy="3393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 descr="F:\ \slayt\28213918_IMG-20181228-WA004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8352" y="3803904"/>
            <a:ext cx="3935349" cy="3054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045100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676" y="0"/>
            <a:ext cx="6858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15" y="-84082"/>
            <a:ext cx="616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1" y="0"/>
            <a:ext cx="90830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98"/>
            <a:ext cx="12258679" cy="68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7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000">
        <p14:flash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0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2176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F:\ \slayt\15091902_20180411_1333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3" y="0"/>
            <a:ext cx="51435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0"/>
            <a:ext cx="6705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F:\ \slayt\17224142_20180511_1525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ractur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383" y="627156"/>
            <a:ext cx="6426200" cy="3614738"/>
          </a:xfrm>
        </p:spPr>
      </p:pic>
      <p:sp>
        <p:nvSpPr>
          <p:cNvPr id="3" name="2 Metin kutusu"/>
          <p:cNvSpPr txBox="1"/>
          <p:nvPr/>
        </p:nvSpPr>
        <p:spPr>
          <a:xfrm>
            <a:off x="4938359" y="103936"/>
            <a:ext cx="709574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OKULUMUZUN MİSYONU;</a:t>
            </a:r>
            <a:endParaRPr lang="tr-T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54" name="Picture 10" descr="F:\ \slayt\15220945_20170515_1200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36531">
            <a:off x="637723" y="3853581"/>
            <a:ext cx="3521456" cy="2853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3" name="Picture 9" descr="F:\ \slayt\15223532_20170512_1328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05016">
            <a:off x="399367" y="236877"/>
            <a:ext cx="4243715" cy="3615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6" name="Picture 12" descr="F:\ \slayt\30011742_20170526_1038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51225">
            <a:off x="6823456" y="3998976"/>
            <a:ext cx="3765296" cy="2823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5" name="Picture 11" descr="F:\ \slayt\15221229_20170515_1150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17597" y="3970325"/>
            <a:ext cx="2985573" cy="2890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491379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1" y="-104932"/>
            <a:ext cx="9893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0413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09" y="0"/>
            <a:ext cx="6150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35" y="184253"/>
            <a:ext cx="8964120" cy="667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50" y="0"/>
            <a:ext cx="9972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22" y="0"/>
            <a:ext cx="9672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0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2" y="0"/>
            <a:ext cx="5989091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1" y="0"/>
            <a:ext cx="5347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8" y="-104931"/>
            <a:ext cx="5587286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84" y="-104931"/>
            <a:ext cx="5956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1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F:\ \slayt\17225941_20180510_1029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596" y="0"/>
            <a:ext cx="4749476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8243" name="Picture 3" descr="F:\ \slayt\18222714_20170407_1209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8530" y="0"/>
            <a:ext cx="715346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24489" y="2967335"/>
            <a:ext cx="6143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Okul broşürlerimiz</a:t>
            </a:r>
            <a:endParaRPr lang="tr-T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2192333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19" y="170218"/>
            <a:ext cx="8483238" cy="652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8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F:\03210648_IMG-20180403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1" y="743712"/>
            <a:ext cx="3828287" cy="3392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3" name="Picture 5" descr="21-03-20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9062" y="4352544"/>
            <a:ext cx="4172585" cy="2505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4" name="Picture 6" descr="F:\ \slayt\18120947_IMG-20171218-WA0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7680" y="4364736"/>
            <a:ext cx="3755136" cy="2493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06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88" y="115437"/>
            <a:ext cx="9899151" cy="674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69" y="0"/>
            <a:ext cx="10196292" cy="691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1"/>
            <a:ext cx="7360170" cy="6855335"/>
          </a:xfrm>
        </p:spPr>
      </p:pic>
      <p:sp>
        <p:nvSpPr>
          <p:cNvPr id="8" name="Dikdörtgen 7"/>
          <p:cNvSpPr/>
          <p:nvPr/>
        </p:nvSpPr>
        <p:spPr>
          <a:xfrm>
            <a:off x="6558455" y="790694"/>
            <a:ext cx="59488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Sevgili Öğrenciler,</a:t>
            </a:r>
          </a:p>
          <a:p>
            <a:pPr algn="ctr"/>
            <a:endParaRPr lang="tr-TR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tr-TR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Sizleri  okulumuza bekliyoruz.</a:t>
            </a:r>
          </a:p>
        </p:txBody>
      </p:sp>
    </p:spTree>
    <p:extLst>
      <p:ext uri="{BB962C8B-B14F-4D97-AF65-F5344CB8AC3E}">
        <p14:creationId xmlns:p14="http://schemas.microsoft.com/office/powerpoint/2010/main" val="27833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4411713" y="1025577"/>
            <a:ext cx="750652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OKULUMUZ</a:t>
            </a:r>
            <a:r>
              <a:rPr lang="tr-T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  <a:endParaRPr lang="tr-T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1377" name="Picture 1" descr="F:\ \slayt\18211129_IMG-20170411-WA0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756" y="332509"/>
            <a:ext cx="3956858" cy="6525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1378" name="Picture 2" descr="C:\Users\ogretmenler odasi\Desktop\HALE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5869" y="3690851"/>
            <a:ext cx="7381702" cy="3167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784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 t="28276" r="2759" b="18621"/>
          <a:stretch>
            <a:fillRect/>
          </a:stretch>
        </p:blipFill>
        <p:spPr>
          <a:xfrm>
            <a:off x="5801711" y="15766"/>
            <a:ext cx="6390290" cy="3641834"/>
          </a:xfrm>
          <a:prstGeom prst="rect">
            <a:avLst/>
          </a:prstGeom>
        </p:spPr>
      </p:pic>
      <p:pic>
        <p:nvPicPr>
          <p:cNvPr id="3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2" t="24828" r="3405" b="22299"/>
          <a:stretch>
            <a:fillRect/>
          </a:stretch>
        </p:blipFill>
        <p:spPr>
          <a:xfrm>
            <a:off x="0" y="0"/>
            <a:ext cx="5675586" cy="3626069"/>
          </a:xfrm>
          <a:prstGeom prst="rect">
            <a:avLst/>
          </a:prstGeom>
        </p:spPr>
      </p:pic>
      <p:pic>
        <p:nvPicPr>
          <p:cNvPr id="5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4" t="27126" r="4440" b="18621"/>
          <a:stretch>
            <a:fillRect/>
          </a:stretch>
        </p:blipFill>
        <p:spPr>
          <a:xfrm>
            <a:off x="2648606" y="3547242"/>
            <a:ext cx="6815959" cy="3310758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714895" y="2410691"/>
            <a:ext cx="1088349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r-TR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DİĞER LİSELERDEN FARKLI OLARAK OKUTULAN DERSLER</a:t>
            </a:r>
            <a:endParaRPr lang="tr-TR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730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2"/>
</p:tagLst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693</TotalTime>
  <Words>194</Words>
  <Application>Microsoft Office PowerPoint</Application>
  <PresentationFormat>Geniş ekran</PresentationFormat>
  <Paragraphs>70</Paragraphs>
  <Slides>72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72</vt:i4>
      </vt:variant>
    </vt:vector>
  </HeadingPairs>
  <TitlesOfParts>
    <vt:vector size="77" baseType="lpstr">
      <vt:lpstr>Algerian</vt:lpstr>
      <vt:lpstr>Calibri</vt:lpstr>
      <vt:lpstr>Century Gothic</vt:lpstr>
      <vt:lpstr>Wingdings 3</vt:lpstr>
      <vt:lpstr>Dilim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Tibet OGUZOGLU</dc:creator>
  <cp:lastModifiedBy>Aydın Aydın</cp:lastModifiedBy>
  <cp:revision>69</cp:revision>
  <dcterms:created xsi:type="dcterms:W3CDTF">2018-04-16T13:46:20Z</dcterms:created>
  <dcterms:modified xsi:type="dcterms:W3CDTF">2024-05-24T13:17:11Z</dcterms:modified>
</cp:coreProperties>
</file>